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95" r:id="rId6"/>
    <p:sldId id="291" r:id="rId7"/>
    <p:sldId id="285" r:id="rId8"/>
    <p:sldId id="294" r:id="rId9"/>
    <p:sldId id="273" r:id="rId10"/>
    <p:sldId id="274" r:id="rId11"/>
    <p:sldId id="290" r:id="rId12"/>
    <p:sldId id="27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tam Sharma" initials="PS" lastIdx="1" clrIdx="0">
    <p:extLst>
      <p:ext uri="{19B8F6BF-5375-455C-9EA6-DF929625EA0E}">
        <p15:presenceInfo xmlns:p15="http://schemas.microsoft.com/office/powerpoint/2012/main" userId="0c8ccb0c8aaa32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6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8F650-3B40-4548-86AB-B78463D598E4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5C503-6DB7-4F3A-B9EB-286FDCF771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65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42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96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55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872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079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71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304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4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74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36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37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4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67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333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87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70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3438" y="3380547"/>
            <a:ext cx="10977562" cy="66516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RAJASTHAN TECHNICAL UNIVERSITY KOTA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26908" y="4871288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 smtClean="0"/>
              <a:t>SMART IRRIGATION SYSTEM </a:t>
            </a:r>
            <a:endParaRPr lang="en-IN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87" y="1659696"/>
            <a:ext cx="1693963" cy="17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52" y="672922"/>
            <a:ext cx="10018713" cy="1001332"/>
          </a:xfrm>
        </p:spPr>
        <p:txBody>
          <a:bodyPr/>
          <a:lstStyle/>
          <a:p>
            <a:pPr algn="l"/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MARKETING STRATEGY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375" y="3057186"/>
            <a:ext cx="46530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How we reach out-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posters, newspapers, banners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Seed &amp; pesticide shops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local Dhan-mandi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Radio and agriculture TV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Announcements on vehicle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 (NUKAD-NATAK)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PANCHAYAT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DOOR TO DOOR PROMOTION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0375" y="167425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GROUND LEVEL MARKETING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VILLAGE AMBASSADOR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DEMONSTRATIONS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8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772523" y="729915"/>
            <a:ext cx="2406316" cy="6577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Down Arrow 4"/>
          <p:cNvSpPr/>
          <p:nvPr/>
        </p:nvSpPr>
        <p:spPr>
          <a:xfrm>
            <a:off x="5646818" y="1451809"/>
            <a:ext cx="657727" cy="68981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4884819" y="2205788"/>
            <a:ext cx="2294020" cy="6898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Distributor </a:t>
            </a:r>
            <a:endParaRPr lang="en-IN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8899350" y="3805989"/>
            <a:ext cx="2406317" cy="11550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Village ambassador </a:t>
            </a:r>
            <a:endParaRPr lang="en-IN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4989089" y="5767135"/>
            <a:ext cx="2406317" cy="914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Farmers  </a:t>
            </a:r>
            <a:endParaRPr lang="en-IN" sz="3200" dirty="0"/>
          </a:p>
        </p:txBody>
      </p:sp>
      <p:sp>
        <p:nvSpPr>
          <p:cNvPr id="12" name="Bent Arrow 11"/>
          <p:cNvSpPr/>
          <p:nvPr/>
        </p:nvSpPr>
        <p:spPr>
          <a:xfrm rot="16200000" flipH="1">
            <a:off x="2715127" y="1592181"/>
            <a:ext cx="1283368" cy="2831426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83632" y="3713746"/>
            <a:ext cx="1973179" cy="11550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Local distributors 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Bent Arrow 13"/>
          <p:cNvSpPr/>
          <p:nvPr/>
        </p:nvSpPr>
        <p:spPr>
          <a:xfrm rot="10800000" flipH="1">
            <a:off x="2069432" y="4932944"/>
            <a:ext cx="2815387" cy="1668381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77322" y="3702094"/>
            <a:ext cx="2017291" cy="12191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Service centre 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eft-Right Arrow 17"/>
          <p:cNvSpPr/>
          <p:nvPr/>
        </p:nvSpPr>
        <p:spPr>
          <a:xfrm>
            <a:off x="7178839" y="4106775"/>
            <a:ext cx="1636285" cy="49730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Left-Up Arrow 18"/>
          <p:cNvSpPr/>
          <p:nvPr/>
        </p:nvSpPr>
        <p:spPr>
          <a:xfrm flipV="1">
            <a:off x="7291134" y="2270035"/>
            <a:ext cx="3200403" cy="1347377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Left-Up Arrow 19"/>
          <p:cNvSpPr/>
          <p:nvPr/>
        </p:nvSpPr>
        <p:spPr>
          <a:xfrm>
            <a:off x="7499676" y="5149597"/>
            <a:ext cx="2991861" cy="1395586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641538" y="145140"/>
            <a:ext cx="3130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Market channel </a:t>
            </a:r>
            <a:endParaRPr lang="en-IN" sz="3200" b="1" dirty="0"/>
          </a:p>
        </p:txBody>
      </p:sp>
      <p:sp>
        <p:nvSpPr>
          <p:cNvPr id="23" name="Up-Down Arrow 22"/>
          <p:cNvSpPr/>
          <p:nvPr/>
        </p:nvSpPr>
        <p:spPr>
          <a:xfrm>
            <a:off x="5814257" y="2943725"/>
            <a:ext cx="435144" cy="705853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Up-Down Arrow 23"/>
          <p:cNvSpPr/>
          <p:nvPr/>
        </p:nvSpPr>
        <p:spPr>
          <a:xfrm>
            <a:off x="5840823" y="4967223"/>
            <a:ext cx="490288" cy="753981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Left-Right Arrow 24"/>
          <p:cNvSpPr/>
          <p:nvPr/>
        </p:nvSpPr>
        <p:spPr>
          <a:xfrm>
            <a:off x="3477125" y="4066673"/>
            <a:ext cx="1511964" cy="63366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1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102" y="2869857"/>
            <a:ext cx="10018713" cy="872544"/>
          </a:xfrm>
        </p:spPr>
        <p:txBody>
          <a:bodyPr/>
          <a:lstStyle/>
          <a:p>
            <a:pPr algn="l"/>
            <a:r>
              <a:rPr lang="en-IN" b="1" dirty="0" smtClean="0"/>
              <a:t>FINANCIAL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91149" y="1828801"/>
            <a:ext cx="98546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Our product is a B2C model. Profit by sales will be the revenue of the product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Price of the product is </a:t>
            </a:r>
            <a:r>
              <a:rPr lang="en-IN" b="1" dirty="0" smtClean="0"/>
              <a:t>15000 INR </a:t>
            </a:r>
            <a:r>
              <a:rPr lang="en-IN" dirty="0" smtClean="0"/>
              <a:t>per acre( 3 units per hectare) and the cost for one acre is 9000 INR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1504" y="1108657"/>
            <a:ext cx="10018713" cy="87254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b="1" smtClean="0"/>
              <a:t>REVENUE MODEL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81648" y="3841607"/>
            <a:ext cx="512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Manufacturing cost- 3000 </a:t>
            </a:r>
            <a:r>
              <a:rPr lang="en-IN" dirty="0" smtClean="0"/>
              <a:t>INR approx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07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858" y="698679"/>
            <a:ext cx="10018713" cy="717997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endParaRPr lang="en-I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2439" y="1751527"/>
            <a:ext cx="37978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Name – BALMUKUND PANDEY </a:t>
            </a:r>
          </a:p>
          <a:p>
            <a:r>
              <a:rPr lang="en-IN" dirty="0" smtClean="0"/>
              <a:t>Branch – ECE  3</a:t>
            </a:r>
            <a:r>
              <a:rPr lang="en-IN" baseline="30000" dirty="0" smtClean="0"/>
              <a:t>rd</a:t>
            </a:r>
            <a:r>
              <a:rPr lang="en-IN" dirty="0" smtClean="0"/>
              <a:t> year</a:t>
            </a:r>
          </a:p>
          <a:p>
            <a:r>
              <a:rPr lang="en-IN" dirty="0" smtClean="0"/>
              <a:t>Skill- iot, web designing </a:t>
            </a:r>
          </a:p>
          <a:p>
            <a:endParaRPr lang="en-IN" dirty="0" smtClean="0"/>
          </a:p>
          <a:p>
            <a:r>
              <a:rPr lang="en-IN" dirty="0" smtClean="0"/>
              <a:t>Name – Ishwar Singh Solanki </a:t>
            </a:r>
          </a:p>
          <a:p>
            <a:r>
              <a:rPr lang="en-IN" dirty="0" smtClean="0"/>
              <a:t>Branch – ME 3</a:t>
            </a:r>
            <a:r>
              <a:rPr lang="en-IN" baseline="30000" dirty="0" smtClean="0"/>
              <a:t>rd</a:t>
            </a:r>
            <a:r>
              <a:rPr lang="en-IN" dirty="0" smtClean="0"/>
              <a:t> year</a:t>
            </a:r>
          </a:p>
          <a:p>
            <a:r>
              <a:rPr lang="en-IN" dirty="0" smtClean="0"/>
              <a:t>Skill- Embedded , web designing,</a:t>
            </a:r>
          </a:p>
          <a:p>
            <a:r>
              <a:rPr lang="en-IN" dirty="0"/>
              <a:t>	</a:t>
            </a:r>
            <a:r>
              <a:rPr lang="en-IN" dirty="0" smtClean="0"/>
              <a:t>hardware  </a:t>
            </a:r>
          </a:p>
          <a:p>
            <a:endParaRPr lang="en-IN" dirty="0" smtClean="0"/>
          </a:p>
          <a:p>
            <a:r>
              <a:rPr lang="en-IN" dirty="0" smtClean="0"/>
              <a:t>Name –Pankaj Sharma</a:t>
            </a:r>
          </a:p>
          <a:p>
            <a:r>
              <a:rPr lang="en-IN" dirty="0" smtClean="0"/>
              <a:t>Branch – CIVIL 3</a:t>
            </a:r>
            <a:r>
              <a:rPr lang="en-IN" baseline="30000" dirty="0" smtClean="0"/>
              <a:t>rd</a:t>
            </a:r>
            <a:r>
              <a:rPr lang="en-IN" dirty="0" smtClean="0"/>
              <a:t> year</a:t>
            </a:r>
          </a:p>
          <a:p>
            <a:r>
              <a:rPr lang="en-IN" dirty="0" smtClean="0"/>
              <a:t>Skill- soil ,irrigation, public relations  </a:t>
            </a:r>
          </a:p>
          <a:p>
            <a:endParaRPr lang="en-IN" dirty="0" smtClean="0"/>
          </a:p>
          <a:p>
            <a:r>
              <a:rPr lang="en-IN" dirty="0" smtClean="0"/>
              <a:t>Name – Pritam Sharma</a:t>
            </a:r>
          </a:p>
          <a:p>
            <a:r>
              <a:rPr lang="en-IN" dirty="0" smtClean="0"/>
              <a:t>Branch –  ECE ,3</a:t>
            </a:r>
            <a:r>
              <a:rPr lang="en-IN" baseline="30000" dirty="0" smtClean="0"/>
              <a:t>rd</a:t>
            </a:r>
            <a:r>
              <a:rPr lang="en-IN" dirty="0" smtClean="0"/>
              <a:t> year </a:t>
            </a:r>
          </a:p>
          <a:p>
            <a:r>
              <a:rPr lang="en-IN" dirty="0" smtClean="0"/>
              <a:t>Skill- iot, web-design, public relations  </a:t>
            </a:r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648214" y="175152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Name – </a:t>
            </a:r>
            <a:r>
              <a:rPr lang="en-IN" dirty="0" smtClean="0"/>
              <a:t>Prakash panwar 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P&amp;I</a:t>
            </a:r>
            <a:endParaRPr lang="en-IN" dirty="0"/>
          </a:p>
          <a:p>
            <a:r>
              <a:rPr lang="en-IN" dirty="0"/>
              <a:t>SKILL- </a:t>
            </a:r>
            <a:r>
              <a:rPr lang="en-IN" dirty="0" smtClean="0"/>
              <a:t>Hardware, Marketing,</a:t>
            </a:r>
          </a:p>
          <a:p>
            <a:r>
              <a:rPr lang="en-IN" dirty="0"/>
              <a:t>	</a:t>
            </a:r>
            <a:r>
              <a:rPr lang="en-IN" dirty="0" smtClean="0"/>
              <a:t>content writing </a:t>
            </a:r>
            <a:endParaRPr lang="en-IN" dirty="0"/>
          </a:p>
          <a:p>
            <a:endParaRPr lang="en-IN" dirty="0"/>
          </a:p>
          <a:p>
            <a:r>
              <a:rPr lang="en-IN" dirty="0"/>
              <a:t>Name –  </a:t>
            </a:r>
            <a:r>
              <a:rPr lang="en-IN" dirty="0" err="1" smtClean="0"/>
              <a:t>sai</a:t>
            </a:r>
            <a:r>
              <a:rPr lang="en-IN" dirty="0" smtClean="0"/>
              <a:t> </a:t>
            </a:r>
            <a:r>
              <a:rPr lang="en-IN" dirty="0" err="1" smtClean="0"/>
              <a:t>chaithrika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EEE</a:t>
            </a:r>
            <a:r>
              <a:rPr lang="en-IN" dirty="0"/>
              <a:t> </a:t>
            </a:r>
            <a:r>
              <a:rPr lang="en-IN" dirty="0" smtClean="0"/>
              <a:t>, 1</a:t>
            </a:r>
            <a:r>
              <a:rPr lang="en-IN" baseline="30000" dirty="0" smtClean="0"/>
              <a:t>st</a:t>
            </a:r>
            <a:r>
              <a:rPr lang="en-IN" dirty="0" smtClean="0"/>
              <a:t> year </a:t>
            </a:r>
            <a:endParaRPr lang="en-IN" dirty="0"/>
          </a:p>
          <a:p>
            <a:r>
              <a:rPr lang="en-IN" dirty="0" smtClean="0"/>
              <a:t>SKILL- content writing &amp; marketing  </a:t>
            </a:r>
            <a:endParaRPr lang="en-IN" dirty="0"/>
          </a:p>
          <a:p>
            <a:endParaRPr lang="en-IN" dirty="0"/>
          </a:p>
          <a:p>
            <a:r>
              <a:rPr lang="en-IN" dirty="0"/>
              <a:t>Name – </a:t>
            </a:r>
            <a:r>
              <a:rPr lang="en-IN" dirty="0" err="1" smtClean="0"/>
              <a:t>sai</a:t>
            </a:r>
            <a:r>
              <a:rPr lang="en-IN" dirty="0" smtClean="0"/>
              <a:t> </a:t>
            </a:r>
            <a:r>
              <a:rPr lang="en-IN" dirty="0" err="1" smtClean="0"/>
              <a:t>sreeja</a:t>
            </a:r>
            <a:r>
              <a:rPr lang="en-IN" dirty="0" smtClean="0"/>
              <a:t> </a:t>
            </a:r>
            <a:r>
              <a:rPr lang="en-IN" dirty="0" err="1" smtClean="0"/>
              <a:t>reddy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EEE</a:t>
            </a:r>
            <a:r>
              <a:rPr lang="en-IN" dirty="0" smtClean="0"/>
              <a:t> , 1</a:t>
            </a:r>
            <a:r>
              <a:rPr lang="en-IN" baseline="30000" dirty="0" smtClean="0"/>
              <a:t>st</a:t>
            </a:r>
            <a:r>
              <a:rPr lang="en-IN" dirty="0" smtClean="0"/>
              <a:t> year </a:t>
            </a:r>
            <a:endParaRPr lang="en-IN" dirty="0"/>
          </a:p>
          <a:p>
            <a:r>
              <a:rPr lang="en-IN" dirty="0"/>
              <a:t>SKILL- content writing &amp; marketing </a:t>
            </a:r>
            <a:r>
              <a:rPr lang="en-IN" dirty="0" smtClean="0"/>
              <a:t>,translator  </a:t>
            </a:r>
            <a:endParaRPr lang="en-IN" dirty="0"/>
          </a:p>
          <a:p>
            <a:endParaRPr lang="en-IN" dirty="0"/>
          </a:p>
          <a:p>
            <a:r>
              <a:rPr lang="en-IN" dirty="0"/>
              <a:t>Name – </a:t>
            </a:r>
            <a:r>
              <a:rPr lang="en-IN" dirty="0" smtClean="0"/>
              <a:t>vivek </a:t>
            </a:r>
            <a:r>
              <a:rPr lang="en-IN" dirty="0" err="1" smtClean="0"/>
              <a:t>rajotia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EIC</a:t>
            </a:r>
            <a:r>
              <a:rPr lang="en-IN" dirty="0" smtClean="0"/>
              <a:t> , 3</a:t>
            </a:r>
            <a:r>
              <a:rPr lang="en-IN" baseline="30000" dirty="0" smtClean="0"/>
              <a:t>rd</a:t>
            </a:r>
            <a:r>
              <a:rPr lang="en-IN" dirty="0" smtClean="0"/>
              <a:t> year  </a:t>
            </a:r>
            <a:endParaRPr lang="en-IN" dirty="0"/>
          </a:p>
          <a:p>
            <a:r>
              <a:rPr lang="en-IN" dirty="0" smtClean="0"/>
              <a:t>SKILL-</a:t>
            </a:r>
            <a:r>
              <a:rPr lang="en-IN" dirty="0"/>
              <a:t>Embedded </a:t>
            </a:r>
            <a:r>
              <a:rPr lang="en-IN" dirty="0" smtClean="0"/>
              <a:t>,hardware 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72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02807" y="852533"/>
            <a:ext cx="10977563" cy="666750"/>
          </a:xfrm>
        </p:spPr>
        <p:txBody>
          <a:bodyPr>
            <a:noAutofit/>
          </a:bodyPr>
          <a:lstStyle/>
          <a:p>
            <a:pPr algn="l"/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 STATEMENT 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2807" y="1917375"/>
            <a:ext cx="956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farmer use traditional method to schedule  the irrigation that leads them to loss on yield as proper irrigation is the key for the yield of crop 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82" y="3302370"/>
            <a:ext cx="4148278" cy="2862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3302370"/>
            <a:ext cx="3913735" cy="2776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8673" y="6329363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accent6">
                    <a:lumMod val="50000"/>
                  </a:schemeClr>
                </a:solidFill>
              </a:rPr>
              <a:t>Crop destroyed due to over and under irrigation </a:t>
            </a:r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67436" y="268108"/>
            <a:ext cx="10977563" cy="66675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SOLUTION APPROACH </a:t>
            </a:r>
            <a:endParaRPr lang="en-I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436" y="1218597"/>
            <a:ext cx="974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developed 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IOT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based solution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which informs about  when and how much to irrigate ; on the basis of real time data  concerned to irrigation of field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4" y="2210222"/>
            <a:ext cx="8356065" cy="39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5772554" y="2701912"/>
            <a:ext cx="484632" cy="472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Down Arrow 18"/>
          <p:cNvSpPr/>
          <p:nvPr/>
        </p:nvSpPr>
        <p:spPr>
          <a:xfrm>
            <a:off x="5772554" y="4480857"/>
            <a:ext cx="418565" cy="256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5063015" y="4764952"/>
            <a:ext cx="2112136" cy="605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WEB SERVER</a:t>
            </a:r>
          </a:p>
          <a:p>
            <a:pPr algn="ctr"/>
            <a:r>
              <a:rPr lang="en-IN" dirty="0" smtClean="0"/>
              <a:t>DATABASE  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5177934" y="5835966"/>
            <a:ext cx="1580764" cy="785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ANALYSIS </a:t>
            </a:r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5914222" y="5437202"/>
            <a:ext cx="342964" cy="347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ounded Rectangle 22"/>
          <p:cNvSpPr/>
          <p:nvPr/>
        </p:nvSpPr>
        <p:spPr>
          <a:xfrm>
            <a:off x="2694507" y="5784452"/>
            <a:ext cx="1893194" cy="75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IRRIGATION CONCEPT </a:t>
            </a:r>
            <a:endParaRPr lang="en-IN" dirty="0"/>
          </a:p>
        </p:txBody>
      </p:sp>
      <p:sp>
        <p:nvSpPr>
          <p:cNvPr id="25" name="Right Arrow 24"/>
          <p:cNvSpPr/>
          <p:nvPr/>
        </p:nvSpPr>
        <p:spPr>
          <a:xfrm>
            <a:off x="4658533" y="6016271"/>
            <a:ext cx="4507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ounded Rectangle 26"/>
          <p:cNvSpPr/>
          <p:nvPr/>
        </p:nvSpPr>
        <p:spPr>
          <a:xfrm>
            <a:off x="7833033" y="5826252"/>
            <a:ext cx="1780622" cy="821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 ON WEB  DESK BOARD</a:t>
            </a:r>
            <a:endParaRPr lang="en-IN" dirty="0"/>
          </a:p>
        </p:txBody>
      </p:sp>
      <p:sp>
        <p:nvSpPr>
          <p:cNvPr id="30" name="Rounded Rectangle 29"/>
          <p:cNvSpPr/>
          <p:nvPr/>
        </p:nvSpPr>
        <p:spPr>
          <a:xfrm>
            <a:off x="10275772" y="5835966"/>
            <a:ext cx="1640006" cy="753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ALERT SMS ON CELL</a:t>
            </a:r>
            <a:endParaRPr lang="en-IN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7076418" y="570331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ight Arrow 31"/>
          <p:cNvSpPr/>
          <p:nvPr/>
        </p:nvSpPr>
        <p:spPr>
          <a:xfrm>
            <a:off x="9712895" y="6061346"/>
            <a:ext cx="463636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Bent Arrow 32"/>
          <p:cNvSpPr/>
          <p:nvPr/>
        </p:nvSpPr>
        <p:spPr>
          <a:xfrm rot="10800000">
            <a:off x="7487434" y="2696830"/>
            <a:ext cx="1092205" cy="6911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flipV="1">
            <a:off x="3454987" y="2762223"/>
            <a:ext cx="1017431" cy="6911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5376" y="0"/>
            <a:ext cx="3014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STEPS FOR SOLUTION-</a:t>
            </a:r>
            <a:endParaRPr lang="en-IN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8303" y="965731"/>
            <a:ext cx="2386142" cy="13742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12200" y="2324880"/>
            <a:ext cx="1037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DHT </a:t>
            </a:r>
            <a:r>
              <a:rPr lang="en-IN" b="1" dirty="0" smtClean="0"/>
              <a:t> </a:t>
            </a:r>
            <a:r>
              <a:rPr lang="en-IN" sz="2400" b="1" dirty="0" smtClean="0"/>
              <a:t>11</a:t>
            </a:r>
            <a:endParaRPr lang="en-IN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746111" y="2347911"/>
            <a:ext cx="2721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SOIL MOISTURE SENSOR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58" y="965731"/>
            <a:ext cx="2112136" cy="13742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07" y="1029995"/>
            <a:ext cx="2279284" cy="13099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45935" y="2327498"/>
            <a:ext cx="190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RAIN INDICATOR </a:t>
            </a:r>
            <a:endParaRPr lang="en-IN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21" y="3186096"/>
            <a:ext cx="2552365" cy="1222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92346" y="3804838"/>
            <a:ext cx="2808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MICRO  CONTROLLER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3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6234" y="1091460"/>
            <a:ext cx="8601314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 </a:t>
            </a:r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set-up of sensors device  at field  attached with a webpage displaying irrigation statement and other real time data on it.</a:t>
            </a:r>
            <a:endParaRPr lang="en-IN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 smtClean="0"/>
              <a:t> </a:t>
            </a:r>
            <a:endParaRPr lang="en-IN" sz="2400" dirty="0"/>
          </a:p>
          <a:p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Value statement  –</a:t>
            </a:r>
          </a:p>
          <a:p>
            <a:pPr marL="342900" indent="-342900">
              <a:buAutoNum type="arabicPeriod"/>
            </a:pPr>
            <a:r>
              <a:rPr lang="en-IN" sz="2400" dirty="0"/>
              <a:t>All the </a:t>
            </a:r>
            <a:r>
              <a:rPr lang="en-IN" sz="2400" dirty="0" err="1"/>
              <a:t>relvent</a:t>
            </a:r>
            <a:r>
              <a:rPr lang="en-IN" sz="2400" dirty="0"/>
              <a:t> data and irrigation status on website</a:t>
            </a:r>
          </a:p>
          <a:p>
            <a:pPr marL="342900" indent="-342900">
              <a:buAutoNum type="arabicPeriod"/>
            </a:pPr>
            <a:r>
              <a:rPr lang="en-IN" sz="2400" dirty="0"/>
              <a:t>Alert </a:t>
            </a:r>
            <a:r>
              <a:rPr lang="en-IN" sz="2400" dirty="0" err="1" smtClean="0"/>
              <a:t>sms</a:t>
            </a:r>
            <a:endParaRPr lang="en-IN" sz="2400" dirty="0" smtClean="0"/>
          </a:p>
          <a:p>
            <a:pPr marL="342900" indent="-342900">
              <a:buAutoNum type="arabicPeriod"/>
            </a:pPr>
            <a:r>
              <a:rPr lang="en-IN" sz="2400" dirty="0" smtClean="0"/>
              <a:t>Fair </a:t>
            </a:r>
            <a:r>
              <a:rPr lang="en-IN" sz="2400" dirty="0"/>
              <a:t>idea about irrigation</a:t>
            </a:r>
          </a:p>
          <a:p>
            <a:pPr marL="342900" indent="-342900">
              <a:buAutoNum type="arabicPeriod"/>
            </a:pPr>
            <a:r>
              <a:rPr lang="en-IN" sz="2400" dirty="0"/>
              <a:t>Real time data of field </a:t>
            </a:r>
          </a:p>
          <a:p>
            <a:pPr marL="342900" indent="-342900">
              <a:buAutoNum type="arabicPeriod"/>
            </a:pPr>
            <a:r>
              <a:rPr lang="en-IN" sz="2400" dirty="0"/>
              <a:t>Better irrigation management</a:t>
            </a:r>
          </a:p>
          <a:p>
            <a:pPr marL="342900" indent="-342900">
              <a:buAutoNum type="arabicPeriod"/>
            </a:pPr>
            <a:r>
              <a:rPr lang="en-IN" sz="2400" dirty="0"/>
              <a:t>Crop mapping </a:t>
            </a:r>
            <a:endParaRPr lang="en-IN" sz="2400" dirty="0" smtClean="0"/>
          </a:p>
          <a:p>
            <a:pPr marL="342900" indent="-342900">
              <a:buAutoNum type="arabicPeriod"/>
            </a:pPr>
            <a:endParaRPr lang="en-IN" sz="2400" dirty="0"/>
          </a:p>
          <a:p>
            <a:r>
              <a:rPr lang="en-IN" sz="2400" dirty="0"/>
              <a:t> </a:t>
            </a:r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9718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6028233" cy="3389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5" y="1672"/>
            <a:ext cx="5991945" cy="3389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" y="3380692"/>
            <a:ext cx="12077700" cy="34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1210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90900"/>
            <a:ext cx="12192000" cy="356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89" y="0"/>
            <a:ext cx="603121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010" y="218916"/>
            <a:ext cx="10018713" cy="872544"/>
          </a:xfrm>
        </p:spPr>
        <p:txBody>
          <a:bodyPr/>
          <a:lstStyle/>
          <a:p>
            <a:pPr algn="l"/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6234" y="1091460"/>
            <a:ext cx="4543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 </a:t>
            </a:r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Prospective Customers-</a:t>
            </a:r>
          </a:p>
          <a:p>
            <a:r>
              <a:rPr lang="en-IN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Farmers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Agricultural Researchers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Gardeners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Commercial farms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Flower farms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386234" y="4400550"/>
            <a:ext cx="7843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FAO (FOOD AND AGRICULTURE ORGANISATION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 -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70 percent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rural households still depend primarily on agriculture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Up to May 2018, 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9.87 million farmers were registered on e-NAM platform.(www.ibef.org)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831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346" y="230748"/>
            <a:ext cx="10018713" cy="1752599"/>
          </a:xfrm>
        </p:spPr>
        <p:txBody>
          <a:bodyPr/>
          <a:lstStyle/>
          <a:p>
            <a:pPr algn="l"/>
            <a:r>
              <a:rPr lang="en-IN" b="1" dirty="0" smtClean="0"/>
              <a:t>Competition-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83346" y="1983347"/>
            <a:ext cx="372249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Available product-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ET gauge (spectrum technologies)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Cropin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Fasal</a:t>
            </a:r>
            <a:r>
              <a:rPr lang="en-IN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983346" y="3907560"/>
            <a:ext cx="8989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ET gauge – this is mainly a research product. It measures the moisture value but does not predict the irrigation Time left. Where as our product predict irrigation time accurately  </a:t>
            </a:r>
          </a:p>
          <a:p>
            <a:endParaRPr lang="en-IN" dirty="0"/>
          </a:p>
          <a:p>
            <a:r>
              <a:rPr lang="en-IN" dirty="0" smtClean="0"/>
              <a:t>Cropin – cropin provide irrigation solution by manual feedback from farmers and geological data of particular location. Where as we predict with real time data from field.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983346" y="3448593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How are we different-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9918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2647</TotalTime>
  <Words>409</Words>
  <Application>Microsoft Office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Parallax</vt:lpstr>
      <vt:lpstr>RAJASTHAN TECHNICAL UNIVERSITY KOTA</vt:lpstr>
      <vt:lpstr>PROBLEM STATEMENT </vt:lpstr>
      <vt:lpstr>SOLUTION APPROACH </vt:lpstr>
      <vt:lpstr>PowerPoint Presentation</vt:lpstr>
      <vt:lpstr>PowerPoint Presentation</vt:lpstr>
      <vt:lpstr>PowerPoint Presentation</vt:lpstr>
      <vt:lpstr>PowerPoint Presentation</vt:lpstr>
      <vt:lpstr>MARKET</vt:lpstr>
      <vt:lpstr>Competition-</vt:lpstr>
      <vt:lpstr>MARKETING STRATEGY</vt:lpstr>
      <vt:lpstr>PowerPoint Presentation</vt:lpstr>
      <vt:lpstr>FINANCIAL</vt:lpstr>
      <vt:lpstr>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RAJASTHAN TECHNICAL UNIVERSITY KOTA</dc:title>
  <dc:creator>Pritam Sharma</dc:creator>
  <cp:lastModifiedBy>Pritam Sharma</cp:lastModifiedBy>
  <cp:revision>82</cp:revision>
  <dcterms:created xsi:type="dcterms:W3CDTF">2019-05-26T16:48:13Z</dcterms:created>
  <dcterms:modified xsi:type="dcterms:W3CDTF">2019-06-26T16:55:39Z</dcterms:modified>
</cp:coreProperties>
</file>